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howGuides="1">
      <p:cViewPr>
        <p:scale>
          <a:sx n="100" d="100"/>
          <a:sy n="100" d="100"/>
        </p:scale>
        <p:origin x="-1020" y="3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de-D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A6BD4-13A1-409C-99A9-20B23B40363F}" type="datetimeFigureOut">
              <a:rPr lang="de-DE" smtClean="0"/>
              <a:t>31.12.2013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55557-78FC-4CFF-BDCF-BFED33AC01C2}" type="slidenum">
              <a:rPr lang="de-DE" smtClean="0"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A6BD4-13A1-409C-99A9-20B23B40363F}" type="datetimeFigureOut">
              <a:rPr lang="de-DE" smtClean="0"/>
              <a:t>31.12.2013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55557-78FC-4CFF-BDCF-BFED33AC01C2}" type="slidenum">
              <a:rPr lang="de-DE" smtClean="0"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A6BD4-13A1-409C-99A9-20B23B40363F}" type="datetimeFigureOut">
              <a:rPr lang="de-DE" smtClean="0"/>
              <a:t>31.12.2013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55557-78FC-4CFF-BDCF-BFED33AC01C2}" type="slidenum">
              <a:rPr lang="de-DE" smtClean="0"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A6BD4-13A1-409C-99A9-20B23B40363F}" type="datetimeFigureOut">
              <a:rPr lang="de-DE" smtClean="0"/>
              <a:t>31.12.2013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55557-78FC-4CFF-BDCF-BFED33AC01C2}" type="slidenum">
              <a:rPr lang="de-DE" smtClean="0"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A6BD4-13A1-409C-99A9-20B23B40363F}" type="datetimeFigureOut">
              <a:rPr lang="de-DE" smtClean="0"/>
              <a:t>31.12.2013</a:t>
            </a:fld>
            <a:endParaRPr lang="de-D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55557-78FC-4CFF-BDCF-BFED33AC01C2}" type="slidenum">
              <a:rPr lang="de-DE" smtClean="0"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A6BD4-13A1-409C-99A9-20B23B40363F}" type="datetimeFigureOut">
              <a:rPr lang="de-DE" smtClean="0"/>
              <a:t>31.12.2013</a:t>
            </a:fld>
            <a:endParaRPr lang="de-D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55557-78FC-4CFF-BDCF-BFED33AC01C2}" type="slidenum">
              <a:rPr lang="de-DE" smtClean="0"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A6BD4-13A1-409C-99A9-20B23B40363F}" type="datetimeFigureOut">
              <a:rPr lang="de-DE" smtClean="0"/>
              <a:t>31.12.2013</a:t>
            </a:fld>
            <a:endParaRPr lang="de-D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55557-78FC-4CFF-BDCF-BFED33AC01C2}" type="slidenum">
              <a:rPr lang="de-DE" smtClean="0"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A6BD4-13A1-409C-99A9-20B23B40363F}" type="datetimeFigureOut">
              <a:rPr lang="de-DE" smtClean="0"/>
              <a:t>31.12.2013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55557-78FC-4CFF-BDCF-BFED33AC01C2}" type="slidenum">
              <a:rPr lang="de-DE" smtClean="0"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A6BD4-13A1-409C-99A9-20B23B40363F}" type="datetimeFigureOut">
              <a:rPr lang="de-DE" smtClean="0"/>
              <a:t>31.12.2013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55557-78FC-4CFF-BDCF-BFED33AC01C2}" type="slidenum">
              <a:rPr lang="de-DE" smtClean="0"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A6BD4-13A1-409C-99A9-20B23B40363F}" type="datetimeFigureOut">
              <a:rPr lang="de-DE" smtClean="0"/>
              <a:t>31.12.2013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55557-78FC-4CFF-BDCF-BFED33AC01C2}" type="slidenum">
              <a:rPr lang="de-DE" smtClean="0"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A6BD4-13A1-409C-99A9-20B23B40363F}" type="datetimeFigureOut">
              <a:rPr lang="de-DE" smtClean="0"/>
              <a:t>31.12.2013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55557-78FC-4CFF-BDCF-BFED33AC01C2}" type="slidenum">
              <a:rPr lang="de-DE" smtClean="0"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4A6BD4-13A1-409C-99A9-20B23B40363F}" type="datetimeFigureOut">
              <a:rPr lang="de-DE" smtClean="0"/>
              <a:t>31.12.2013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E55557-78FC-4CFF-BDCF-BFED33AC01C2}" type="slidenum">
              <a:rPr lang="de-DE" smtClean="0"/>
              <a:t>‹#›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/>
          <a:srcRect l="13489" t="12459" r="31722" b="21259"/>
          <a:stretch>
            <a:fillRect/>
          </a:stretch>
        </p:blipFill>
        <p:spPr bwMode="auto">
          <a:xfrm>
            <a:off x="714348" y="500042"/>
            <a:ext cx="7715304" cy="6215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 b="56621"/>
          <a:stretch>
            <a:fillRect/>
          </a:stretch>
        </p:blipFill>
        <p:spPr bwMode="auto">
          <a:xfrm>
            <a:off x="142844" y="-127001"/>
            <a:ext cx="8501122" cy="79050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/>
          <a:srcRect t="43194" b="30034"/>
          <a:stretch>
            <a:fillRect/>
          </a:stretch>
        </p:blipFill>
        <p:spPr bwMode="auto">
          <a:xfrm>
            <a:off x="663589" y="1035803"/>
            <a:ext cx="7816821" cy="5500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2"/>
          <a:srcRect b="95894"/>
          <a:stretch>
            <a:fillRect/>
          </a:stretch>
        </p:blipFill>
        <p:spPr bwMode="auto">
          <a:xfrm>
            <a:off x="642910" y="357166"/>
            <a:ext cx="7858180" cy="647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/>
          <a:srcRect t="69966" b="128"/>
          <a:stretch>
            <a:fillRect/>
          </a:stretch>
        </p:blipFill>
        <p:spPr bwMode="auto">
          <a:xfrm>
            <a:off x="571472" y="568466"/>
            <a:ext cx="8001056" cy="6503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/>
          <a:srcRect b="95894"/>
          <a:stretch>
            <a:fillRect/>
          </a:stretch>
        </p:blipFill>
        <p:spPr bwMode="auto">
          <a:xfrm>
            <a:off x="571472" y="-104800"/>
            <a:ext cx="8001056" cy="647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Slide 1</vt:lpstr>
      <vt:lpstr>Slide 2</vt:lpstr>
      <vt:lpstr>Slide 3</vt:lpstr>
      <vt:lpstr>Slide 4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Kristina</dc:creator>
  <cp:lastModifiedBy>Kristina</cp:lastModifiedBy>
  <cp:revision>3</cp:revision>
  <dcterms:created xsi:type="dcterms:W3CDTF">2013-12-31T15:19:26Z</dcterms:created>
  <dcterms:modified xsi:type="dcterms:W3CDTF">2013-12-31T15:56:39Z</dcterms:modified>
</cp:coreProperties>
</file>